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05c46bb26d4d41ed"/>
    <p:sldMasterId id="2147483657" r:id="Rc045c693015a470d"/>
  </p:sldMasterIdLst>
  <p:sldIdLst>
    <p:sldId id="287" r:id="R3215084c9924466d"/>
    <p:sldId id="288" r:id="R39d0eb3877ee466f"/>
    <p:sldId id="289" r:id="Rc02dc66d1e764943"/>
    <p:sldId id="290" r:id="R60bd7328e8504367"/>
    <p:sldId id="291" r:id="R4d364aa7b9fd4670"/>
    <p:sldId id="292" r:id="Redc616a6fa83481a"/>
    <p:sldId id="293" r:id="Rd21014e7983a4517"/>
    <p:sldId id="294" r:id="Rddc8e603079a4927"/>
    <p:sldId id="295" r:id="Rcb182c2a47db401b"/>
    <p:sldId id="296" r:id="R12feef187db84b84"/>
    <p:sldId id="297" r:id="R6ea69372caf3403a"/>
    <p:sldId id="298" r:id="R464eb78ed25c4256"/>
    <p:sldId id="299" r:id="R348316009da94295"/>
    <p:sldId id="300" r:id="R16b25a51f1dd4252"/>
    <p:sldId id="301" r:id="R414b52768b4248b6"/>
    <p:sldId id="302" r:id="R9a7616df39854466"/>
    <p:sldId id="303" r:id="R97a478aeb1df4ca1"/>
    <p:sldId id="304" r:id="R2f683237cbe54e43"/>
    <p:sldId id="305" r:id="Rc58b221ecbde403f"/>
    <p:sldId id="306" r:id="R9b3d1dde743b450f"/>
    <p:sldId id="307" r:id="Rad61080f1b474d1c"/>
    <p:sldId id="308" r:id="R7ea94ebca5c643f8"/>
    <p:sldId id="309" r:id="R356e1a0c4ba04e29"/>
    <p:sldId id="310" r:id="R076a5b9780874595"/>
    <p:sldId id="311" r:id="R20998ccfc83849dc"/>
    <p:sldId id="312" r:id="R72288cdd30cc441d"/>
    <p:sldId id="313" r:id="R443c0e744c024c5b"/>
    <p:sldId id="314" r:id="Rf35e8a182be946f3"/>
    <p:sldId id="315" r:id="R6726defabbf64804"/>
    <p:sldId id="316" r:id="R9422cf702e05402c"/>
    <p:sldId id="317" r:id="R94e9798b9bd648e9"/>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16b25a51f1dd4252" Type="http://schemas.openxmlformats.org/officeDocument/2006/relationships/slide" Target="/ppt/slides/slide2d.xml"/><Relationship Id="R2f683237cbe54e43" Type="http://schemas.openxmlformats.org/officeDocument/2006/relationships/slide" Target="/ppt/slides/slide31.xml"/><Relationship Id="Rddc8e603079a4927" Type="http://schemas.openxmlformats.org/officeDocument/2006/relationships/slide" Target="/ppt/slides/slide27.xml"/><Relationship Id="R9a7616df39854466" Type="http://schemas.openxmlformats.org/officeDocument/2006/relationships/slide" Target="/ppt/slides/slide2f.xml"/><Relationship Id="R97a478aeb1df4ca1" Type="http://schemas.openxmlformats.org/officeDocument/2006/relationships/slide" Target="/ppt/slides/slide30.xml"/><Relationship Id="Rc58b221ecbde403f" Type="http://schemas.openxmlformats.org/officeDocument/2006/relationships/slide" Target="/ppt/slides/slide32.xml"/><Relationship Id="R20998ccfc83849dc" Type="http://schemas.openxmlformats.org/officeDocument/2006/relationships/slide" Target="/ppt/slides/slide38.xml"/><Relationship Id="R443c0e744c024c5b" Type="http://schemas.openxmlformats.org/officeDocument/2006/relationships/slide" Target="/ppt/slides/slide3a.xml"/><Relationship Id="rId7" Type="http://schemas.openxmlformats.org/officeDocument/2006/relationships/customXml" Target="../customXml/item2.xml"/><Relationship Id="R39d0eb3877ee466f" Type="http://schemas.openxmlformats.org/officeDocument/2006/relationships/slide" Target="/ppt/slides/slide21.xml"/><Relationship Id="R4d364aa7b9fd4670" Type="http://schemas.openxmlformats.org/officeDocument/2006/relationships/slide" Target="/ppt/slides/slide24.xml"/><Relationship Id="Rcb182c2a47db401b" Type="http://schemas.openxmlformats.org/officeDocument/2006/relationships/slide" Target="/ppt/slides/slide28.xml"/><Relationship Id="R72288cdd30cc441d" Type="http://schemas.openxmlformats.org/officeDocument/2006/relationships/slide" Target="/ppt/slides/slide39.xml"/><Relationship Id="rId1" Type="http://schemas.openxmlformats.org/officeDocument/2006/relationships/slideMaster" Target="slideMasters/slideMaster1.xml"/><Relationship Id="R05c46bb26d4d41ed" Type="http://schemas.openxmlformats.org/officeDocument/2006/relationships/slideMaster" Target="/ppt/slideMasters/slideMaster2.xml"/><Relationship Id="R74cf2335894a49cb" Type="http://schemas.openxmlformats.org/officeDocument/2006/relationships/tableStyles" Target="/ppt/tableStyles.xml"/><Relationship Id="Rc02dc66d1e764943" Type="http://schemas.openxmlformats.org/officeDocument/2006/relationships/slide" Target="/ppt/slides/slide22.xml"/><Relationship Id="Rd21014e7983a4517" Type="http://schemas.openxmlformats.org/officeDocument/2006/relationships/slide" Target="/ppt/slides/slide26.xml"/><Relationship Id="R12feef187db84b84" Type="http://schemas.openxmlformats.org/officeDocument/2006/relationships/slide" Target="/ppt/slides/slide29.xml"/><Relationship Id="R9b3d1dde743b450f" Type="http://schemas.openxmlformats.org/officeDocument/2006/relationships/slide" Target="/ppt/slides/slide33.xml"/><Relationship Id="R076a5b9780874595" Type="http://schemas.openxmlformats.org/officeDocument/2006/relationships/slide" Target="/ppt/slides/slide37.xml"/><Relationship Id="R94e9798b9bd648e9" Type="http://schemas.openxmlformats.org/officeDocument/2006/relationships/slide" Target="/ppt/slides/slide3e.xml"/><Relationship Id="rId6" Type="http://schemas.openxmlformats.org/officeDocument/2006/relationships/customXml" Target="../customXml/item1.xml"/><Relationship Id="rId5" Type="http://schemas.openxmlformats.org/officeDocument/2006/relationships/theme" Target="theme/theme1.xml"/><Relationship Id="R464eb78ed25c4256" Type="http://schemas.openxmlformats.org/officeDocument/2006/relationships/slide" Target="/ppt/slides/slide2b.xml"/><Relationship Id="R348316009da94295" Type="http://schemas.openxmlformats.org/officeDocument/2006/relationships/slide" Target="/ppt/slides/slide2c.xml"/><Relationship Id="R7ea94ebca5c643f8" Type="http://schemas.openxmlformats.org/officeDocument/2006/relationships/slide" Target="/ppt/slides/slide35.xml"/><Relationship Id="R9422cf702e05402c" Type="http://schemas.openxmlformats.org/officeDocument/2006/relationships/slide" Target="/ppt/slides/slide3d.xml"/><Relationship Id="Rc045c693015a470d" Type="http://schemas.openxmlformats.org/officeDocument/2006/relationships/slideMaster" Target="/ppt/slideMasters/slideMaster3.xml"/><Relationship Id="R6ea69372caf3403a" Type="http://schemas.openxmlformats.org/officeDocument/2006/relationships/slide" Target="/ppt/slides/slide2a.xml"/><Relationship Id="R414b52768b4248b6" Type="http://schemas.openxmlformats.org/officeDocument/2006/relationships/slide" Target="/ppt/slides/slide2e.xml"/><Relationship Id="R3215084c9924466d" Type="http://schemas.openxmlformats.org/officeDocument/2006/relationships/slide" Target="/ppt/slides/slide20.xml"/><Relationship Id="R60bd7328e8504367" Type="http://schemas.openxmlformats.org/officeDocument/2006/relationships/slide" Target="/ppt/slides/slide23.xml"/><Relationship Id="R356e1a0c4ba04e29" Type="http://schemas.openxmlformats.org/officeDocument/2006/relationships/slide" Target="/ppt/slides/slide36.xml"/><Relationship Id="R6726defabbf64804" Type="http://schemas.openxmlformats.org/officeDocument/2006/relationships/slide" Target="/ppt/slides/slide3c.xml"/><Relationship Id="Redc616a6fa83481a" Type="http://schemas.openxmlformats.org/officeDocument/2006/relationships/slide" Target="/ppt/slides/slide25.xml"/><Relationship Id="Rf35e8a182be946f3" Type="http://schemas.openxmlformats.org/officeDocument/2006/relationships/slide" Target="/ppt/slides/slide3b.xml"/><Relationship Id="rId8" Type="http://schemas.openxmlformats.org/officeDocument/2006/relationships/customXml" Target="../customXml/item3.xml"/><Relationship Id="Rad61080f1b474d1c" Type="http://schemas.openxmlformats.org/officeDocument/2006/relationships/slide" Target="/ppt/slides/slide34.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d89aba0a86054b48" /><Relationship Type="http://schemas.openxmlformats.org/officeDocument/2006/relationships/image" Target="/ppt/media/image2.bin" Id="R97462a0e9efd4dd9" /><Relationship Type="http://schemas.openxmlformats.org/officeDocument/2006/relationships/slideMaster" Target="/ppt/slideMasters/slideMaster2.xml" Id="R3297507f52d14552" /></Relationships>
</file>

<file path=ppt/slideLayouts/_rels/slideLayout3.xml.rels>&#65279;<?xml version="1.0" encoding="utf-8"?><Relationships xmlns="http://schemas.openxmlformats.org/package/2006/relationships"><Relationship Type="http://schemas.openxmlformats.org/officeDocument/2006/relationships/image" Target="/ppt/media/image3.bin" Id="Rb8722877234645c9" /><Relationship Type="http://schemas.openxmlformats.org/officeDocument/2006/relationships/image" Target="/ppt/media/image4.bin" Id="R75d20c47dec944f4" /><Relationship Type="http://schemas.openxmlformats.org/officeDocument/2006/relationships/slideMaster" Target="/ppt/slideMasters/slideMaster2.xml" Id="Redbf9efc7d92427c" /></Relationships>
</file>

<file path=ppt/slideLayouts/_rels/slideLayout4.xml.rels>&#65279;<?xml version="1.0" encoding="utf-8"?><Relationships xmlns="http://schemas.openxmlformats.org/package/2006/relationships"><Relationship Type="http://schemas.openxmlformats.org/officeDocument/2006/relationships/image" Target="/ppt/media/image5.bin" Id="R1efe254f0c89462c" /><Relationship Type="http://schemas.openxmlformats.org/officeDocument/2006/relationships/image" Target="/ppt/media/image2.bin" Id="R601bd6157f464d09" /><Relationship Type="http://schemas.openxmlformats.org/officeDocument/2006/relationships/slideMaster" Target="/ppt/slideMasters/slideMaster2.xml" Id="Ra889e7f769084926" /></Relationships>
</file>

<file path=ppt/slideLayouts/_rels/slideLayout5.xml.rels>&#65279;<?xml version="1.0" encoding="utf-8"?><Relationships xmlns="http://schemas.openxmlformats.org/package/2006/relationships"><Relationship Type="http://schemas.openxmlformats.org/officeDocument/2006/relationships/image" Target="/ppt/media/image6.bin" Id="Rbacc9e472c6044a4" /><Relationship Type="http://schemas.openxmlformats.org/officeDocument/2006/relationships/image" Target="/ppt/media/image2.bin" Id="R0f6292e39c2e4a2a" /><Relationship Type="http://schemas.openxmlformats.org/officeDocument/2006/relationships/slideMaster" Target="/ppt/slideMasters/slideMaster2.xml" Id="R1024b67f8c5a4536" /></Relationships>
</file>

<file path=ppt/slideLayouts/_rels/slideLayout6.xml.rels>&#65279;<?xml version="1.0" encoding="utf-8"?><Relationships xmlns="http://schemas.openxmlformats.org/package/2006/relationships"><Relationship Type="http://schemas.openxmlformats.org/officeDocument/2006/relationships/image" Target="/ppt/media/image7.bin" Id="R8e0f9eff77884653" /><Relationship Type="http://schemas.openxmlformats.org/officeDocument/2006/relationships/image" Target="/ppt/media/image4.bin" Id="Rb3c6a3b578784008" /><Relationship Type="http://schemas.openxmlformats.org/officeDocument/2006/relationships/slideMaster" Target="/ppt/slideMasters/slideMaster2.xml" Id="R5d3e03edc44449d5" /></Relationships>
</file>

<file path=ppt/slideLayouts/_rels/slideLayout7.xml.rels>&#65279;<?xml version="1.0" encoding="utf-8"?><Relationships xmlns="http://schemas.openxmlformats.org/package/2006/relationships"><Relationship Type="http://schemas.openxmlformats.org/officeDocument/2006/relationships/image" Target="/ppt/media/image8.bin" Id="R75b36a826da1413e" /><Relationship Type="http://schemas.openxmlformats.org/officeDocument/2006/relationships/image" Target="/ppt/media/image4.bin" Id="R3b4fbae344624da7" /><Relationship Type="http://schemas.openxmlformats.org/officeDocument/2006/relationships/slideMaster" Target="/ppt/slideMasters/slideMaster2.xml" Id="Rcc8cc2b89fe84377" /></Relationships>
</file>

<file path=ppt/slideLayouts/_rels/slideLayout8.xml.rels>&#65279;<?xml version="1.0" encoding="utf-8"?><Relationships xmlns="http://schemas.openxmlformats.org/package/2006/relationships"><Relationship Type="http://schemas.openxmlformats.org/officeDocument/2006/relationships/image" Target="/ppt/media/imagea.bin" Id="Rf1cf4d9017db461d" /><Relationship Type="http://schemas.openxmlformats.org/officeDocument/2006/relationships/image" Target="/ppt/media/imageb.bin" Id="Red506d7bbb664263" /><Relationship Type="http://schemas.openxmlformats.org/officeDocument/2006/relationships/slideMaster" Target="/ppt/slideMasters/slideMaster3.xml" Id="R27255f84b17a412d"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f0288040404b43a9"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37ba4bf80b3342a9"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5a250252c3ca42cc"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fdcef85638ab4450"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7373cdcc6eab45d9"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26f8c0eec3ed47ed"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053635ce62d34318"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d89aba0a86054b48">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97462a0e9efd4dd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b8722877234645c9">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75d20c47dec944f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1efe254f0c89462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601bd6157f464d0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bacc9e472c6044a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0f6292e39c2e4a2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8e0f9eff77884653">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b3c6a3b578784008">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75b36a826da1413e">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3b4fbae344624da7">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f1cf4d9017db461d">
            <a:extLst>
              <a:ext uri="{96DAC541-7B7A-43D3-8B79-37D633B846F1}">
                <asvg:svgBlip xmlns:asvg="http://schemas.microsoft.com/office/drawing/2016/SVG/main" r:embed="Red506d7bbb664263"/>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1d395d36d8db4350" /><Relationship Type="http://schemas.openxmlformats.org/officeDocument/2006/relationships/slideLayout" Target="/ppt/slideLayouts/slideLayout2.xml" Id="Rbc03ab88dd74411b" /><Relationship Type="http://schemas.openxmlformats.org/officeDocument/2006/relationships/slideLayout" Target="/ppt/slideLayouts/slideLayout3.xml" Id="R77ebe2e484cc4e35" /><Relationship Type="http://schemas.openxmlformats.org/officeDocument/2006/relationships/slideLayout" Target="/ppt/slideLayouts/slideLayout4.xml" Id="R6d19cb1ed77a42ba" /><Relationship Type="http://schemas.openxmlformats.org/officeDocument/2006/relationships/slideLayout" Target="/ppt/slideLayouts/slideLayout5.xml" Id="R874304b8e28e4f10" /><Relationship Type="http://schemas.openxmlformats.org/officeDocument/2006/relationships/slideLayout" Target="/ppt/slideLayouts/slideLayout6.xml" Id="R7d3a69c56b864607" /><Relationship Type="http://schemas.openxmlformats.org/officeDocument/2006/relationships/slideLayout" Target="/ppt/slideLayouts/slideLayout7.xml" Id="R3752393b2a9f45ef"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affc903dfd97432a" /><Relationship Type="http://schemas.openxmlformats.org/officeDocument/2006/relationships/slideLayout" Target="/ppt/slideLayouts/slideLayout8.xml" Id="R0509703175314afe" /><Relationship Type="http://schemas.openxmlformats.org/officeDocument/2006/relationships/slideLayout" Target="/ppt/slideLayouts/slideLayout9.xml" Id="Rb3a5f26f979d46cd" /><Relationship Type="http://schemas.openxmlformats.org/officeDocument/2006/relationships/slideLayout" Target="/ppt/slideLayouts/slideLayouta.xml" Id="Rf3d3cad26d86439b" /><Relationship Type="http://schemas.openxmlformats.org/officeDocument/2006/relationships/slideLayout" Target="/ppt/slideLayouts/slideLayoutb.xml" Id="R7eca4776fe7240ef" /><Relationship Type="http://schemas.openxmlformats.org/officeDocument/2006/relationships/slideLayout" Target="/ppt/slideLayouts/slideLayoutc.xml" Id="Rc6b207ac53b04f6f" /><Relationship Type="http://schemas.openxmlformats.org/officeDocument/2006/relationships/slideLayout" Target="/ppt/slideLayouts/slideLayoutd.xml" Id="Ra7de6c7ea23c484c" /><Relationship Type="http://schemas.openxmlformats.org/officeDocument/2006/relationships/slideLayout" Target="/ppt/slideLayouts/slideLayoute.xml" Id="R9d47bc4e18df47ff" /><Relationship Type="http://schemas.openxmlformats.org/officeDocument/2006/relationships/slideLayout" Target="/ppt/slideLayouts/slideLayoutf.xml" Id="R2ce7ff7ff06d41ac" /><Relationship Type="http://schemas.openxmlformats.org/officeDocument/2006/relationships/image" Target="/ppt/media/image2.bin" Id="Rc2cc1100601a4229"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6d19cb1ed77a42ba"/>
    <p:sldLayoutId id="2147483652" r:id="R77ebe2e484cc4e35"/>
    <p:sldLayoutId id="2147483651" r:id="Rbc03ab88dd74411b"/>
    <p:sldLayoutId id="2147483656" r:id="R3752393b2a9f45ef"/>
    <p:sldLayoutId id="2147483655" r:id="R7d3a69c56b864607"/>
    <p:sldLayoutId id="2147483654" r:id="R874304b8e28e4f10"/>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c2cc1100601a4229">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c6b207ac53b04f6f"/>
    <p:sldLayoutId id="2147483661" r:id="R7eca4776fe7240ef"/>
    <p:sldLayoutId id="2147483659" r:id="Rb3a5f26f979d46cd"/>
    <p:sldLayoutId id="2147483665" r:id="R2ce7ff7ff06d41ac"/>
    <p:sldLayoutId id="2147483664" r:id="R9d47bc4e18df47ff"/>
    <p:sldLayoutId id="2147483663" r:id="Ra7de6c7ea23c484c"/>
    <p:sldLayoutId id="2147483660" r:id="Rf3d3cad26d86439b"/>
    <p:sldLayoutId id="2147483658" r:id="R0509703175314afe"/>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24da6a32db014020" /><Relationship Type="http://schemas.openxmlformats.org/officeDocument/2006/relationships/slideLayout" Target="/ppt/slideLayouts/slideLayout3.xml" Id="R125e0227f91c4f53" /></Relationships>
</file>

<file path=ppt/slides/_rels/slide21.xml.rels>&#65279;<?xml version="1.0" encoding="utf-8"?><Relationships xmlns="http://schemas.openxmlformats.org/package/2006/relationships"><Relationship Type="http://schemas.openxmlformats.org/officeDocument/2006/relationships/image" Target="/ppt/media/imagec.bin" Id="R30fdde74b1cf4817" /><Relationship Type="http://schemas.openxmlformats.org/officeDocument/2006/relationships/slideLayout" Target="/ppt/slideLayouts/slideLayoutc.xml" Id="R85c7538a72614382" /></Relationships>
</file>

<file path=ppt/slides/_rels/slide22.xml.rels>&#65279;<?xml version="1.0" encoding="utf-8"?><Relationships xmlns="http://schemas.openxmlformats.org/package/2006/relationships"><Relationship Type="http://schemas.openxmlformats.org/officeDocument/2006/relationships/image" Target="/ppt/media/imagec.bin" Id="Rbb7b924fe7cf42cc" /><Relationship Type="http://schemas.openxmlformats.org/officeDocument/2006/relationships/slideLayout" Target="/ppt/slideLayouts/slideLayoutc.xml" Id="R4e9792fe0c28402a" /></Relationships>
</file>

<file path=ppt/slides/_rels/slide23.xml.rels>&#65279;<?xml version="1.0" encoding="utf-8"?><Relationships xmlns="http://schemas.openxmlformats.org/package/2006/relationships"><Relationship Type="http://schemas.openxmlformats.org/officeDocument/2006/relationships/image" Target="/ppt/media/imagec.bin" Id="Rc2ca9d6e345e4c72" /><Relationship Type="http://schemas.openxmlformats.org/officeDocument/2006/relationships/slideLayout" Target="/ppt/slideLayouts/slideLayoutc.xml" Id="Ra030ba59a66f4159" /><Relationship Type="http://schemas.openxmlformats.org/officeDocument/2006/relationships/chart" Target="/ppt/slides/charts/chart32.xml" Id="R8eb7ba6bac4448c8" /><Relationship Type="http://schemas.openxmlformats.org/officeDocument/2006/relationships/chart" Target="/ppt/slides/charts/chart33.xml" Id="R76f5edf6fddf4e05" /><Relationship Type="http://schemas.openxmlformats.org/officeDocument/2006/relationships/chart" Target="/ppt/slides/charts/chart34.xml" Id="Rf0bd3e2fac6e4c65" /></Relationships>
</file>

<file path=ppt/slides/_rels/slide24.xml.rels>&#65279;<?xml version="1.0" encoding="utf-8"?><Relationships xmlns="http://schemas.openxmlformats.org/package/2006/relationships"><Relationship Type="http://schemas.openxmlformats.org/officeDocument/2006/relationships/image" Target="/ppt/media/imagec.bin" Id="Re1e9338f2fb84460" /><Relationship Type="http://schemas.openxmlformats.org/officeDocument/2006/relationships/slideLayout" Target="/ppt/slideLayouts/slideLayoutc.xml" Id="Rb52d569ef9194214" /><Relationship Type="http://schemas.openxmlformats.org/officeDocument/2006/relationships/chart" Target="/ppt/slides/charts/chart35.xml" Id="R37142ab0eae54409" /></Relationships>
</file>

<file path=ppt/slides/_rels/slide25.xml.rels>&#65279;<?xml version="1.0" encoding="utf-8"?><Relationships xmlns="http://schemas.openxmlformats.org/package/2006/relationships"><Relationship Type="http://schemas.openxmlformats.org/officeDocument/2006/relationships/image" Target="/ppt/media/imagec.bin" Id="R009e963638404c3b" /><Relationship Type="http://schemas.openxmlformats.org/officeDocument/2006/relationships/slideLayout" Target="/ppt/slideLayouts/slideLayoutc.xml" Id="Rd14ea2bda8cc4758" /><Relationship Type="http://schemas.openxmlformats.org/officeDocument/2006/relationships/chart" Target="/ppt/slides/charts/chart36.xml" Id="R48a6a7ec65794a69" /><Relationship Type="http://schemas.openxmlformats.org/officeDocument/2006/relationships/chart" Target="/ppt/slides/charts/chart37.xml" Id="R0d27be005e294e95" /><Relationship Type="http://schemas.openxmlformats.org/officeDocument/2006/relationships/chart" Target="/ppt/slides/charts/chart38.xml" Id="R9f1df6126e4d48ab" /></Relationships>
</file>

<file path=ppt/slides/_rels/slide26.xml.rels>&#65279;<?xml version="1.0" encoding="utf-8"?><Relationships xmlns="http://schemas.openxmlformats.org/package/2006/relationships"><Relationship Type="http://schemas.openxmlformats.org/officeDocument/2006/relationships/image" Target="/ppt/media/imagec.bin" Id="Re9f3c7d88b444ab1" /><Relationship Type="http://schemas.openxmlformats.org/officeDocument/2006/relationships/slideLayout" Target="/ppt/slideLayouts/slideLayoutc.xml" Id="Ra486b48b4ce94842" /><Relationship Type="http://schemas.openxmlformats.org/officeDocument/2006/relationships/chart" Target="/ppt/slides/charts/chart39.xml" Id="R95378c45c3994d85" /><Relationship Type="http://schemas.openxmlformats.org/officeDocument/2006/relationships/chart" Target="/ppt/slides/charts/chart3a.xml" Id="R8f73e3d7f5384106" /><Relationship Type="http://schemas.openxmlformats.org/officeDocument/2006/relationships/chart" Target="/ppt/slides/charts/chart3b.xml" Id="Re33dc689e82a4bb3" /></Relationships>
</file>

<file path=ppt/slides/_rels/slide27.xml.rels>&#65279;<?xml version="1.0" encoding="utf-8"?><Relationships xmlns="http://schemas.openxmlformats.org/package/2006/relationships"><Relationship Type="http://schemas.openxmlformats.org/officeDocument/2006/relationships/image" Target="/ppt/media/imagec.bin" Id="R0ad8202bbadc4ddc" /><Relationship Type="http://schemas.openxmlformats.org/officeDocument/2006/relationships/slideLayout" Target="/ppt/slideLayouts/slideLayoutc.xml" Id="R1fe6cf02f324438b" /><Relationship Type="http://schemas.openxmlformats.org/officeDocument/2006/relationships/chart" Target="/ppt/slides/charts/chart3c.xml" Id="R177f454075c844be" /><Relationship Type="http://schemas.openxmlformats.org/officeDocument/2006/relationships/chart" Target="/ppt/slides/charts/chart3d.xml" Id="R4b6a8114b6e84b13" /><Relationship Type="http://schemas.openxmlformats.org/officeDocument/2006/relationships/chart" Target="/ppt/slides/charts/chart3e.xml" Id="Rf888383081bb4cfb" /></Relationships>
</file>

<file path=ppt/slides/_rels/slide28.xml.rels>&#65279;<?xml version="1.0" encoding="utf-8"?><Relationships xmlns="http://schemas.openxmlformats.org/package/2006/relationships"><Relationship Type="http://schemas.openxmlformats.org/officeDocument/2006/relationships/image" Target="/ppt/media/imagec.bin" Id="R139dcbb90b4c4ac8" /><Relationship Type="http://schemas.openxmlformats.org/officeDocument/2006/relationships/slideLayout" Target="/ppt/slideLayouts/slideLayoutc.xml" Id="R284d7b046ae54269" /><Relationship Type="http://schemas.openxmlformats.org/officeDocument/2006/relationships/chart" Target="/ppt/slides/charts/chart3f.xml" Id="R5f8795ac1f46490a" /><Relationship Type="http://schemas.openxmlformats.org/officeDocument/2006/relationships/chart" Target="/ppt/slides/charts/chart40.xml" Id="R16966cdd39344067" /><Relationship Type="http://schemas.openxmlformats.org/officeDocument/2006/relationships/chart" Target="/ppt/slides/charts/chart41.xml" Id="R471737718c6848b8" /><Relationship Type="http://schemas.openxmlformats.org/officeDocument/2006/relationships/chart" Target="/ppt/slides/charts/chart42.xml" Id="Rcfe0262d7be5459a" /><Relationship Type="http://schemas.openxmlformats.org/officeDocument/2006/relationships/chart" Target="/ppt/slides/charts/chart43.xml" Id="R9c26909c093944ae" /><Relationship Type="http://schemas.openxmlformats.org/officeDocument/2006/relationships/chart" Target="/ppt/slides/charts/chart44.xml" Id="R48d09e52e6f7487b" /><Relationship Type="http://schemas.openxmlformats.org/officeDocument/2006/relationships/chart" Target="/ppt/slides/charts/chart45.xml" Id="R49a4042e6e90430a" /></Relationships>
</file>

<file path=ppt/slides/_rels/slide29.xml.rels>&#65279;<?xml version="1.0" encoding="utf-8"?><Relationships xmlns="http://schemas.openxmlformats.org/package/2006/relationships"><Relationship Type="http://schemas.openxmlformats.org/officeDocument/2006/relationships/image" Target="/ppt/media/imagec.bin" Id="R7a9731ee11644de4" /><Relationship Type="http://schemas.openxmlformats.org/officeDocument/2006/relationships/slideLayout" Target="/ppt/slideLayouts/slideLayoutc.xml" Id="R8f56aecd6133409f" /></Relationships>
</file>

<file path=ppt/slides/_rels/slide2a.xml.rels>&#65279;<?xml version="1.0" encoding="utf-8"?><Relationships xmlns="http://schemas.openxmlformats.org/package/2006/relationships"><Relationship Type="http://schemas.openxmlformats.org/officeDocument/2006/relationships/image" Target="/ppt/media/imagec.bin" Id="Rab0fe41d7b184379" /><Relationship Type="http://schemas.openxmlformats.org/officeDocument/2006/relationships/slideLayout" Target="/ppt/slideLayouts/slideLayoutc.xml" Id="R70c13e0a6d234fa1" /></Relationships>
</file>

<file path=ppt/slides/_rels/slide2b.xml.rels>&#65279;<?xml version="1.0" encoding="utf-8"?><Relationships xmlns="http://schemas.openxmlformats.org/package/2006/relationships"><Relationship Type="http://schemas.openxmlformats.org/officeDocument/2006/relationships/image" Target="/ppt/media/imagec.bin" Id="R89e4322df00c4489" /><Relationship Type="http://schemas.openxmlformats.org/officeDocument/2006/relationships/slideLayout" Target="/ppt/slideLayouts/slideLayoutc.xml" Id="R66c1ae63a54d49ac" /><Relationship Type="http://schemas.openxmlformats.org/officeDocument/2006/relationships/chart" Target="/ppt/slides/charts/chart46.xml" Id="R2d52740f9d2347aa" /><Relationship Type="http://schemas.openxmlformats.org/officeDocument/2006/relationships/chart" Target="/ppt/slides/charts/chart47.xml" Id="Rafadd2de6c8d4499" /><Relationship Type="http://schemas.openxmlformats.org/officeDocument/2006/relationships/chart" Target="/ppt/slides/charts/chart48.xml" Id="R08b0bc626a374163" /><Relationship Type="http://schemas.openxmlformats.org/officeDocument/2006/relationships/chart" Target="/ppt/slides/charts/chart49.xml" Id="R875a30b88c3f4942" /></Relationships>
</file>

<file path=ppt/slides/_rels/slide2c.xml.rels>&#65279;<?xml version="1.0" encoding="utf-8"?><Relationships xmlns="http://schemas.openxmlformats.org/package/2006/relationships"><Relationship Type="http://schemas.openxmlformats.org/officeDocument/2006/relationships/image" Target="/ppt/media/imagec.bin" Id="R84fc121358294907" /><Relationship Type="http://schemas.openxmlformats.org/officeDocument/2006/relationships/slideLayout" Target="/ppt/slideLayouts/slideLayoutc.xml" Id="R273e4ed3814c4ede" /></Relationships>
</file>

<file path=ppt/slides/_rels/slide2d.xml.rels>&#65279;<?xml version="1.0" encoding="utf-8"?><Relationships xmlns="http://schemas.openxmlformats.org/package/2006/relationships"><Relationship Type="http://schemas.openxmlformats.org/officeDocument/2006/relationships/image" Target="/ppt/media/imagec.bin" Id="Rc4995ee817ae48e9" /><Relationship Type="http://schemas.openxmlformats.org/officeDocument/2006/relationships/slideLayout" Target="/ppt/slideLayouts/slideLayoutc.xml" Id="R15ef699c61834979" /><Relationship Type="http://schemas.openxmlformats.org/officeDocument/2006/relationships/chart" Target="/ppt/slides/charts/chart4a.xml" Id="R0c9eed32d4fc4820" /><Relationship Type="http://schemas.openxmlformats.org/officeDocument/2006/relationships/chart" Target="/ppt/slides/charts/chart4b.xml" Id="R852ff0033a424261" /><Relationship Type="http://schemas.openxmlformats.org/officeDocument/2006/relationships/chart" Target="/ppt/slides/charts/chart4c.xml" Id="R49ebc4ea473a4990" /><Relationship Type="http://schemas.openxmlformats.org/officeDocument/2006/relationships/chart" Target="/ppt/slides/charts/chart4d.xml" Id="Re7700b33c9314dd8" /><Relationship Type="http://schemas.openxmlformats.org/officeDocument/2006/relationships/chart" Target="/ppt/slides/charts/chart4e.xml" Id="Rde3d03c45d3744b4" /><Relationship Type="http://schemas.openxmlformats.org/officeDocument/2006/relationships/chart" Target="/ppt/slides/charts/chart4f.xml" Id="R63d54130b13d41ff" /><Relationship Type="http://schemas.openxmlformats.org/officeDocument/2006/relationships/chart" Target="/ppt/slides/charts/chart50.xml" Id="R07fb0dd93bde4318" /><Relationship Type="http://schemas.openxmlformats.org/officeDocument/2006/relationships/chart" Target="/ppt/slides/charts/chart51.xml" Id="R2cbc5bb99dd042b5" /></Relationships>
</file>

<file path=ppt/slides/_rels/slide2e.xml.rels>&#65279;<?xml version="1.0" encoding="utf-8"?><Relationships xmlns="http://schemas.openxmlformats.org/package/2006/relationships"><Relationship Type="http://schemas.openxmlformats.org/officeDocument/2006/relationships/image" Target="/ppt/media/imagec.bin" Id="R8c8e53737efb454f" /><Relationship Type="http://schemas.openxmlformats.org/officeDocument/2006/relationships/slideLayout" Target="/ppt/slideLayouts/slideLayoutc.xml" Id="R75e90f5e8cc64097" /></Relationships>
</file>

<file path=ppt/slides/_rels/slide2f.xml.rels>&#65279;<?xml version="1.0" encoding="utf-8"?><Relationships xmlns="http://schemas.openxmlformats.org/package/2006/relationships"><Relationship Type="http://schemas.openxmlformats.org/officeDocument/2006/relationships/image" Target="/ppt/media/imagec.bin" Id="Rba952cfce2b04ee4" /><Relationship Type="http://schemas.openxmlformats.org/officeDocument/2006/relationships/slideLayout" Target="/ppt/slideLayouts/slideLayoutc.xml" Id="Rcfc5d4049b494f0c" /></Relationships>
</file>

<file path=ppt/slides/_rels/slide30.xml.rels>&#65279;<?xml version="1.0" encoding="utf-8"?><Relationships xmlns="http://schemas.openxmlformats.org/package/2006/relationships"><Relationship Type="http://schemas.openxmlformats.org/officeDocument/2006/relationships/image" Target="/ppt/media/imagec.bin" Id="R9dfd0df656204208" /><Relationship Type="http://schemas.openxmlformats.org/officeDocument/2006/relationships/slideLayout" Target="/ppt/slideLayouts/slideLayoutc.xml" Id="Rbc674e955c5e4afe" /><Relationship Type="http://schemas.openxmlformats.org/officeDocument/2006/relationships/chart" Target="/ppt/slides/charts/chart52.xml" Id="R59756345e9764901" /><Relationship Type="http://schemas.openxmlformats.org/officeDocument/2006/relationships/chart" Target="/ppt/slides/charts/chart53.xml" Id="R41de4dc718514c17" /></Relationships>
</file>

<file path=ppt/slides/_rels/slide31.xml.rels>&#65279;<?xml version="1.0" encoding="utf-8"?><Relationships xmlns="http://schemas.openxmlformats.org/package/2006/relationships"><Relationship Type="http://schemas.openxmlformats.org/officeDocument/2006/relationships/image" Target="/ppt/media/imagec.bin" Id="R8c29a08524ba4c96" /><Relationship Type="http://schemas.openxmlformats.org/officeDocument/2006/relationships/slideLayout" Target="/ppt/slideLayouts/slideLayoutc.xml" Id="Rb4c6f8d9ff9e4886" /></Relationships>
</file>

<file path=ppt/slides/_rels/slide32.xml.rels>&#65279;<?xml version="1.0" encoding="utf-8"?><Relationships xmlns="http://schemas.openxmlformats.org/package/2006/relationships"><Relationship Type="http://schemas.openxmlformats.org/officeDocument/2006/relationships/image" Target="/ppt/media/imagec.bin" Id="R86fd9252cf1a4d78" /><Relationship Type="http://schemas.openxmlformats.org/officeDocument/2006/relationships/slideLayout" Target="/ppt/slideLayouts/slideLayoutc.xml" Id="Rc2e3a85e2d084436" /><Relationship Type="http://schemas.openxmlformats.org/officeDocument/2006/relationships/chart" Target="/ppt/slides/charts/chart54.xml" Id="R146d3bb13a654bfb" /><Relationship Type="http://schemas.openxmlformats.org/officeDocument/2006/relationships/chart" Target="/ppt/slides/charts/chart55.xml" Id="R07b435420f44426a" /><Relationship Type="http://schemas.openxmlformats.org/officeDocument/2006/relationships/chart" Target="/ppt/slides/charts/chart56.xml" Id="Ra5dcdf89cc8b4284" /><Relationship Type="http://schemas.openxmlformats.org/officeDocument/2006/relationships/chart" Target="/ppt/slides/charts/chart57.xml" Id="Ra3dce09c93894cfe" /><Relationship Type="http://schemas.openxmlformats.org/officeDocument/2006/relationships/chart" Target="/ppt/slides/charts/chart58.xml" Id="R6976830b8a734a7f" /></Relationships>
</file>

<file path=ppt/slides/_rels/slide33.xml.rels>&#65279;<?xml version="1.0" encoding="utf-8"?><Relationships xmlns="http://schemas.openxmlformats.org/package/2006/relationships"><Relationship Type="http://schemas.openxmlformats.org/officeDocument/2006/relationships/image" Target="/ppt/media/imagec.bin" Id="Rd5c00ecab1904b6a" /><Relationship Type="http://schemas.openxmlformats.org/officeDocument/2006/relationships/slideLayout" Target="/ppt/slideLayouts/slideLayoutc.xml" Id="R596f9ccffcc34c52" /></Relationships>
</file>

<file path=ppt/slides/_rels/slide34.xml.rels>&#65279;<?xml version="1.0" encoding="utf-8"?><Relationships xmlns="http://schemas.openxmlformats.org/package/2006/relationships"><Relationship Type="http://schemas.openxmlformats.org/officeDocument/2006/relationships/image" Target="/ppt/media/imagec.bin" Id="Re26825386bc64ba2" /><Relationship Type="http://schemas.openxmlformats.org/officeDocument/2006/relationships/slideLayout" Target="/ppt/slideLayouts/slideLayoutc.xml" Id="Rd5dab296d3644b5c" /><Relationship Type="http://schemas.openxmlformats.org/officeDocument/2006/relationships/chart" Target="/ppt/slides/charts/chart59.xml" Id="R73ecb7954f804509" /><Relationship Type="http://schemas.openxmlformats.org/officeDocument/2006/relationships/chart" Target="/ppt/slides/charts/chart5a.xml" Id="Reb7448ae8aae4139" /></Relationships>
</file>

<file path=ppt/slides/_rels/slide35.xml.rels>&#65279;<?xml version="1.0" encoding="utf-8"?><Relationships xmlns="http://schemas.openxmlformats.org/package/2006/relationships"><Relationship Type="http://schemas.openxmlformats.org/officeDocument/2006/relationships/image" Target="/ppt/media/imagec.bin" Id="Rbbc05a47d421439a" /><Relationship Type="http://schemas.openxmlformats.org/officeDocument/2006/relationships/slideLayout" Target="/ppt/slideLayouts/slideLayoutc.xml" Id="Rff9fef085c3a4835" /></Relationships>
</file>

<file path=ppt/slides/_rels/slide36.xml.rels>&#65279;<?xml version="1.0" encoding="utf-8"?><Relationships xmlns="http://schemas.openxmlformats.org/package/2006/relationships"><Relationship Type="http://schemas.openxmlformats.org/officeDocument/2006/relationships/image" Target="/ppt/media/imagec.bin" Id="R8d4226bd4b3347f0" /><Relationship Type="http://schemas.openxmlformats.org/officeDocument/2006/relationships/slideLayout" Target="/ppt/slideLayouts/slideLayoutc.xml" Id="R6ed0a6c402314121" /><Relationship Type="http://schemas.openxmlformats.org/officeDocument/2006/relationships/chart" Target="/ppt/slides/charts/chart5b.xml" Id="R8d183639f38f4b5c" /></Relationships>
</file>

<file path=ppt/slides/_rels/slide37.xml.rels>&#65279;<?xml version="1.0" encoding="utf-8"?><Relationships xmlns="http://schemas.openxmlformats.org/package/2006/relationships"><Relationship Type="http://schemas.openxmlformats.org/officeDocument/2006/relationships/image" Target="/ppt/media/imagec.bin" Id="R4af33a9860244c88" /><Relationship Type="http://schemas.openxmlformats.org/officeDocument/2006/relationships/slideLayout" Target="/ppt/slideLayouts/slideLayoutc.xml" Id="R3e498f9c429746d5" /><Relationship Type="http://schemas.openxmlformats.org/officeDocument/2006/relationships/chart" Target="/ppt/slides/charts/chart5c.xml" Id="R371de191c67f4360" /></Relationships>
</file>

<file path=ppt/slides/_rels/slide38.xml.rels>&#65279;<?xml version="1.0" encoding="utf-8"?><Relationships xmlns="http://schemas.openxmlformats.org/package/2006/relationships"><Relationship Type="http://schemas.openxmlformats.org/officeDocument/2006/relationships/image" Target="/ppt/media/imagec.bin" Id="R4f8fe7f0de914dc7" /><Relationship Type="http://schemas.openxmlformats.org/officeDocument/2006/relationships/slideLayout" Target="/ppt/slideLayouts/slideLayoutc.xml" Id="R7ad6e1b7dd034be8" /><Relationship Type="http://schemas.openxmlformats.org/officeDocument/2006/relationships/chart" Target="/ppt/slides/charts/chart5d.xml" Id="R4c4898266f134fb4" /></Relationships>
</file>

<file path=ppt/slides/_rels/slide39.xml.rels>&#65279;<?xml version="1.0" encoding="utf-8"?><Relationships xmlns="http://schemas.openxmlformats.org/package/2006/relationships"><Relationship Type="http://schemas.openxmlformats.org/officeDocument/2006/relationships/image" Target="/ppt/media/imagec.bin" Id="R523d9c62a33544bb" /><Relationship Type="http://schemas.openxmlformats.org/officeDocument/2006/relationships/slideLayout" Target="/ppt/slideLayouts/slideLayoutc.xml" Id="R64105ae829c246ca" /><Relationship Type="http://schemas.openxmlformats.org/officeDocument/2006/relationships/chart" Target="/ppt/slides/charts/chart5e.xml" Id="R5d06c00cdf9c4e2f" /></Relationships>
</file>

<file path=ppt/slides/_rels/slide3a.xml.rels>&#65279;<?xml version="1.0" encoding="utf-8"?><Relationships xmlns="http://schemas.openxmlformats.org/package/2006/relationships"><Relationship Type="http://schemas.openxmlformats.org/officeDocument/2006/relationships/image" Target="/ppt/media/imagec.bin" Id="Rbfe21ff1241d4f2d" /><Relationship Type="http://schemas.openxmlformats.org/officeDocument/2006/relationships/slideLayout" Target="/ppt/slideLayouts/slideLayoutc.xml" Id="R30bb820e149a44ff" /><Relationship Type="http://schemas.openxmlformats.org/officeDocument/2006/relationships/chart" Target="/ppt/slides/charts/chart5f.xml" Id="Reb7d6dd586e04245" /></Relationships>
</file>

<file path=ppt/slides/_rels/slide3b.xml.rels>&#65279;<?xml version="1.0" encoding="utf-8"?><Relationships xmlns="http://schemas.openxmlformats.org/package/2006/relationships"><Relationship Type="http://schemas.openxmlformats.org/officeDocument/2006/relationships/image" Target="/ppt/media/imagec.bin" Id="R7d514547b10b4029" /><Relationship Type="http://schemas.openxmlformats.org/officeDocument/2006/relationships/slideLayout" Target="/ppt/slideLayouts/slideLayoutc.xml" Id="R15d12934822b460b" /><Relationship Type="http://schemas.openxmlformats.org/officeDocument/2006/relationships/chart" Target="/ppt/slides/charts/chart60.xml" Id="Rb6fdad0d19bb45f7" /></Relationships>
</file>

<file path=ppt/slides/_rels/slide3c.xml.rels>&#65279;<?xml version="1.0" encoding="utf-8"?><Relationships xmlns="http://schemas.openxmlformats.org/package/2006/relationships"><Relationship Type="http://schemas.openxmlformats.org/officeDocument/2006/relationships/image" Target="/ppt/media/imagec.bin" Id="R05d667afddaa4ed7" /><Relationship Type="http://schemas.openxmlformats.org/officeDocument/2006/relationships/slideLayout" Target="/ppt/slideLayouts/slideLayoutc.xml" Id="R40fbf3add8614777" /><Relationship Type="http://schemas.openxmlformats.org/officeDocument/2006/relationships/chart" Target="/ppt/slides/charts/chart61.xml" Id="R5d67f7235eb7440f" /></Relationships>
</file>

<file path=ppt/slides/_rels/slide3d.xml.rels>&#65279;<?xml version="1.0" encoding="utf-8"?><Relationships xmlns="http://schemas.openxmlformats.org/package/2006/relationships"><Relationship Type="http://schemas.openxmlformats.org/officeDocument/2006/relationships/image" Target="/ppt/media/imagec.bin" Id="R54049e873cc4493e" /><Relationship Type="http://schemas.openxmlformats.org/officeDocument/2006/relationships/slideLayout" Target="/ppt/slideLayouts/slideLayoutc.xml" Id="Rbb5391b5d9724543" /><Relationship Type="http://schemas.openxmlformats.org/officeDocument/2006/relationships/chart" Target="/ppt/slides/charts/chart62.xml" Id="R9d4e7bc43c80479a" /></Relationships>
</file>

<file path=ppt/slides/_rels/slide3e.xml.rels>&#65279;<?xml version="1.0" encoding="utf-8"?><Relationships xmlns="http://schemas.openxmlformats.org/package/2006/relationships"><Relationship Type="http://schemas.openxmlformats.org/officeDocument/2006/relationships/image" Target="/ppt/media/imagec.bin" Id="R2ebb1c461bbb410c" /><Relationship Type="http://schemas.openxmlformats.org/officeDocument/2006/relationships/slideLayout" Target="/ppt/slideLayouts/slideLayoutc.xml" Id="Rc797108dfd684fe9"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2018</c:v>
              </c:pt>
              <c:pt idx="1">
                <c:v>2019</c:v>
              </c:pt>
              <c:pt idx="2">
                <c:v>2020</c:v>
              </c:pt>
            </c:strLit>
          </c:cat>
          <c:val>
            <c:numLit>
              <c:formatCode>General</c:formatCode>
              <c:ptCount val="3"/>
              <c:pt idx="0">
                <c:v>0.384615</c:v>
              </c:pt>
              <c:pt idx="1">
                <c:v>0.307692</c:v>
              </c:pt>
              <c:pt idx="2">
                <c:v>0.307692</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0.461538</c:v>
              </c:pt>
              <c:pt idx="1">
                <c:v>0.538462</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0.538462</c:v>
              </c:pt>
              <c:pt idx="1">
                <c:v>0.230769</c:v>
              </c:pt>
              <c:pt idx="2">
                <c:v>0.230769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Äringsgatan 4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4.357759</c:v>
              </c:pt>
              <c:pt idx="1">
                <c:v>4.117647</c:v>
              </c:pt>
              <c:pt idx="2">
                <c:v>4.416031</c:v>
              </c:pt>
              <c:pt idx="3">
                <c:v>4.439394</c:v>
              </c:pt>
              <c:pt idx="4">
                <c:v>4.408284</c:v>
              </c:pt>
              <c:pt idx="5">
                <c:v>4.417910</c:v>
              </c:pt>
            </c:numLit>
          </c:val>
        </c:ser>
        <c:ser>
          <c:idx val="4"/>
          <c:order val="4"/>
          <c:tx>
            <c:v>Snövit</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4.453488</c:v>
              </c:pt>
              <c:pt idx="1">
                <c:v>4.269231</c:v>
              </c:pt>
              <c:pt idx="2">
                <c:v>4.637255</c:v>
              </c:pt>
              <c:pt idx="3">
                <c:v>4.615385</c:v>
              </c:pt>
              <c:pt idx="4">
                <c:v>4.384615</c:v>
              </c:pt>
              <c:pt idx="5">
                <c:v>4.480000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0.769231</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0.076923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0.153846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0.769231</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0.153846</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0.076923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0.923077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0.076923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0.615385</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0.153846</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0.230769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0.923077</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0.923077</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0.692308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0.615385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0.230769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0.538462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0.615385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0.153846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0.230769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0.769231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0.769231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0.769231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0.692308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0.153846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0.692308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0.076923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0.692308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0.076923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0.153846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0.384615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0.153846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0.076923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0.153846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0.153846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0.153846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0.153846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Förskolan ger det stöd som mitt barn behöver</c:v>
              </c:pt>
              <c:pt idx="3">
                <c:v>Personalen bemöter mitt barn på ett sätt som passar barnet</c:v>
              </c:pt>
              <c:pt idx="4">
                <c:v>Jag känner mig trygg med att mitt barn blir väl omhändertaget på förskolan</c:v>
              </c:pt>
            </c:strLit>
          </c:cat>
          <c:val>
            <c:numLit>
              <c:formatCode>General</c:formatCode>
              <c:ptCount val="5"/>
              <c:pt idx="0">
                <c:v>0.538462</c:v>
              </c:pt>
              <c:pt idx="1">
                <c:v>0.384615</c:v>
              </c:pt>
              <c:pt idx="2">
                <c:v>0.384615</c:v>
              </c:pt>
              <c:pt idx="3">
                <c:v>0.384615</c:v>
              </c:pt>
              <c:pt idx="4">
                <c:v>0.307692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0.923077</c:v>
              </c:pt>
              <c:pt idx="1">
                <c:v>0.923077</c:v>
              </c:pt>
              <c:pt idx="2">
                <c:v>1.000000</c:v>
              </c:pt>
              <c:pt idx="3">
                <c:v>0.923077</c:v>
              </c:pt>
              <c:pt idx="4">
                <c:v>0.923077</c:v>
              </c:pt>
              <c:pt idx="5">
                <c:v>0.615385</c:v>
              </c:pt>
              <c:pt idx="6">
                <c:v>0.923077</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0.857143</c:v>
              </c:pt>
              <c:pt idx="4">
                <c:v>1.000000</c:v>
              </c:pt>
              <c:pt idx="5">
                <c:v>0.571429</c:v>
              </c:pt>
              <c:pt idx="6">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0.846154</c:v>
              </c:pt>
              <c:pt idx="1">
                <c:v>1.000000</c:v>
              </c:pt>
              <c:pt idx="2">
                <c:v>0.769231</c:v>
              </c:pt>
              <c:pt idx="3">
                <c:v>0.769231</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0.857143</c:v>
              </c:pt>
              <c:pt idx="1">
                <c:v>1.000000</c:v>
              </c:pt>
              <c:pt idx="2">
                <c:v>0.714286</c:v>
              </c:pt>
              <c:pt idx="3">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0.923077</c:v>
              </c:pt>
              <c:pt idx="3">
                <c:v>1.000000</c:v>
              </c:pt>
              <c:pt idx="4">
                <c:v>0.923077</c:v>
              </c:pt>
              <c:pt idx="5">
                <c:v>1.000000</c:v>
              </c:pt>
              <c:pt idx="6">
                <c:v>0.846154</c:v>
              </c:pt>
              <c:pt idx="7">
                <c:v>0.769231</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0.857143</c:v>
              </c:pt>
              <c:pt idx="3">
                <c:v>1.000000</c:v>
              </c:pt>
              <c:pt idx="4">
                <c:v>1.000000</c:v>
              </c:pt>
              <c:pt idx="5">
                <c:v>1.000000</c:v>
              </c:pt>
              <c:pt idx="6">
                <c:v>0.857143</c:v>
              </c:pt>
              <c:pt idx="7">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0.923077</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0.923077</c:v>
              </c:pt>
              <c:pt idx="1">
                <c:v>0.846154</c:v>
              </c:pt>
              <c:pt idx="2">
                <c:v>0.846154</c:v>
              </c:pt>
              <c:pt idx="3">
                <c:v>0.769231</c:v>
              </c:pt>
              <c:pt idx="4">
                <c:v>1.000000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0.714286</c:v>
              </c:pt>
              <c:pt idx="2">
                <c:v>0.857143</c:v>
              </c:pt>
              <c:pt idx="3">
                <c:v>0.714286</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0.846154</c:v>
              </c:pt>
              <c:pt idx="1">
                <c:v>0.769231</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0.857143</c:v>
              </c:pt>
              <c:pt idx="1">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Snövit</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24da6a32db014020">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0fdde74b1cf481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bb7b924fe7cf42c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Snövit</a:t>
            </a:r>
            <a:r>
              <a:rPr lang="sv-SE" sz="900" dirty="0"/>
              <a:t> och bygger på svar från </a:t>
            </a:r>
            <a:r>
              <a:rPr lang="sv-SE" sz="900" dirty="0"/>
              <a:t>13</a:t>
            </a:r>
            <a:r>
              <a:rPr lang="sv-SE" sz="900" dirty="0"/>
              <a:t> vårdnadshavare av </a:t>
            </a:r>
            <a:r>
              <a:rPr lang="sv-SE" sz="900" dirty="0"/>
              <a:t>18</a:t>
            </a:r>
            <a:r>
              <a:rPr lang="sv-SE" sz="900" dirty="0"/>
              <a:t> vilket ger en svarsfrekvens om </a:t>
            </a:r>
            <a:r>
              <a:rPr lang="sv-SE" sz="900" dirty="0"/>
              <a:t>72%</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8eb7ba6bac4448c8"/>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76f5edf6fddf4e05"/>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f0bd3e2fac6e4c6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2ca9d6e345e4c7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7142ab0eae5440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1e9338f2fb844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den stimulans som mitt barn behöver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uppmuntrar till lek,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48a6a7ec65794a6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0d27be005e294e95"/>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9f1df6126e4d48a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09e963638404c3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15%</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känner mig välkommen att ställa frågor och komma med synpunkter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95378c45c3994d85"/>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8f73e3d7f5384106"/>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e33dc689e82a4b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9f3c7d88b444ab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177f454075c844be"/>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b6a8114b6e84b13"/>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f888383081bb4cf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ad8202bbadc4dd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5f8795ac1f46490a"/>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16966cdd39344067"/>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471737718c6848b8"/>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cfe0262d7be5459a"/>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9c26909c093944ae"/>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48d09e52e6f7487b"/>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49a4042e6e90430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39dcbb90b4c4ac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a9731ee11644de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Snövit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Snövit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b0fe41d7b18437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Snövit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Snövit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2d52740f9d2347aa"/>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afadd2de6c8d4499"/>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08b0bc626a374163"/>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875a30b88c3f494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9e4322df00c448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4fc12135829490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Snövit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Snövit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2.73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0c9eed32d4fc4820"/>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852ff0033a424261"/>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49ebc4ea473a4990"/>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e7700b33c9314dd8"/>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de3d03c45d3744b4"/>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63d54130b13d41ff"/>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07fb0dd93bde4318"/>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2cbc5bb99dd042b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4995ee817ae48e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c8e53737efb454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Snövit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Snövit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a952cfce2b04ee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Snövit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Snövit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59756345e9764901"/>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41de4dc718514c1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dfd0df65620420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c29a08524ba4c9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Snövit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Snövit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146d3bb13a654bfb"/>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07b435420f44426a"/>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a5dcdf89cc8b4284"/>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a3dce09c93894cfe"/>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6976830b8a734a7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6fd9252cf1a4d7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5c00ecab1904b6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Snövit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Snövit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73ecb7954f804509"/>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eb7448ae8aae413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26825386bc64ba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bc05a47d421439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Snövit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Snövit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8d183639f38f4b5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d4226bd4b3347f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71de191c67f436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af33a9860244c8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c4898266f134fb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f8fe7f0de914dc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d06c00cdf9c4e2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23d9c62a33544b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b7d6dd586e0424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fe21ff1241d4f2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6fdad0d19bb45f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d514547b10b402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d67f7235eb7440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5d667afddaa4ed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d4e7bc43c80479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4049e873cc4493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Snövit</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Snövit</a:t>
            </a:r>
            <a:r>
              <a:rPr lang="sv-SE" sz="1000" dirty="0">
                <a:latin typeface="Consolas" panose="020B0609020204030204" pitchFamily="49" charset="0"/>
              </a:rPr>
              <a:t> | Svarsfrekvens </a:t>
            </a:r>
            <a:r>
              <a:rPr lang="sv-SE" sz="1000" dirty="0">
                <a:latin typeface="Consolas" panose="020B0609020204030204" pitchFamily="49" charset="0"/>
              </a:rPr>
              <a:t>72%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ebb1c461bbb410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E9766D-AA75-4B89-9BC6-0CCB574E8BB1}"/>
</file>

<file path=customXml/itemProps2.xml><?xml version="1.0" encoding="utf-8"?>
<ds:datastoreItem xmlns:ds="http://schemas.openxmlformats.org/officeDocument/2006/customXml" ds:itemID="{91892D20-6042-4C14-B225-EBF7EE458541}"/>
</file>

<file path=customXml/itemProps3.xml><?xml version="1.0" encoding="utf-8"?>
<ds:datastoreItem xmlns:ds="http://schemas.openxmlformats.org/officeDocument/2006/customXml" ds:itemID="{554426B3-DE42-4732-843A-8B85542E65E3}"/>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2024-03-25T15:02:03Z</dcterms:created>
  <dcterms:modified xsi:type="dcterms:W3CDTF">2024-03-25T15:02:03Z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